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348" y="857232"/>
            <a:ext cx="778674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«ЯРКАЯ ЗДОРОВАЯ ЗИМУШКА-ЗИМА»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18 февраля 2016 год</a:t>
            </a:r>
          </a:p>
          <a:p>
            <a:pPr algn="ctr"/>
            <a:endParaRPr lang="ru-RU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18 февраля активисты отряда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проекта "</a:t>
            </a:r>
            <a:r>
              <a:rPr lang="ru-RU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SаМоSтоятельные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дети"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en-US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RESPECT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 провели акцию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«Яркая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здоровая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зимушка-зима»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учениками начальной школы.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спортивной площадке гимназии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учащихся 4А класса была организована эстафета.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Целью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эстафеты стала популяризация активного, позитивного и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здорового образа жизни среди подрастающего поколения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Эстафета была посвящена зимнему виду 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спорта «лыжные гонки». </a:t>
            </a:r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 участники команд показали свои спортивные умения, а главное, получили заряд бодрости и много положительных эмоций</a:t>
            </a:r>
            <a:r>
              <a:rPr lang="ru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</a:p>
          <a:p>
            <a:pPr algn="ctr"/>
            <a:endParaRPr lang="ru-RU" b="1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edu.tatar.ru/nkamsk/gim22</a:t>
            </a:r>
            <a:endParaRPr lang="en-US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://</a:t>
            </a:r>
            <a:r>
              <a:rPr lang="en-US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8" descr="C:\Users\User\Desktop\Зимушка зима\IMG_5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857232"/>
            <a:ext cx="246780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5" descr="C:\Users\User\Desktop\Зимушка зима\IMG_5037.JPG"/>
          <p:cNvPicPr>
            <a:picLocks noChangeAspect="1" noChangeArrowheads="1"/>
          </p:cNvPicPr>
          <p:nvPr/>
        </p:nvPicPr>
        <p:blipFill>
          <a:blip r:embed="rId4" cstate="print"/>
          <a:srcRect l="8944" t="2687" r="3409" b="11343"/>
          <a:stretch>
            <a:fillRect/>
          </a:stretch>
        </p:blipFill>
        <p:spPr bwMode="auto">
          <a:xfrm>
            <a:off x="6357950" y="857232"/>
            <a:ext cx="2515955" cy="1643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User\Desktop\Зимушка зима\IMG_5031.JPG"/>
          <p:cNvPicPr>
            <a:picLocks noChangeAspect="1" noChangeArrowheads="1"/>
          </p:cNvPicPr>
          <p:nvPr/>
        </p:nvPicPr>
        <p:blipFill>
          <a:blip r:embed="rId5" cstate="print"/>
          <a:srcRect t="6675" b="16557"/>
          <a:stretch>
            <a:fillRect/>
          </a:stretch>
        </p:blipFill>
        <p:spPr bwMode="auto">
          <a:xfrm>
            <a:off x="2928926" y="428604"/>
            <a:ext cx="321467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6" descr="C:\Users\User\Desktop\Зимушка зима\IMG_5047.JPG"/>
          <p:cNvPicPr>
            <a:picLocks noChangeAspect="1" noChangeArrowheads="1"/>
          </p:cNvPicPr>
          <p:nvPr/>
        </p:nvPicPr>
        <p:blipFill>
          <a:blip r:embed="rId6" cstate="print"/>
          <a:srcRect t="10183" r="16949" b="13447"/>
          <a:stretch>
            <a:fillRect/>
          </a:stretch>
        </p:blipFill>
        <p:spPr bwMode="auto">
          <a:xfrm>
            <a:off x="1071538" y="2714620"/>
            <a:ext cx="3286148" cy="2011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7" descr="C:\Users\User\Desktop\Зимушка зима\IMG_5057.JPG"/>
          <p:cNvPicPr>
            <a:picLocks noChangeAspect="1" noChangeArrowheads="1"/>
          </p:cNvPicPr>
          <p:nvPr/>
        </p:nvPicPr>
        <p:blipFill>
          <a:blip r:embed="rId7" cstate="print"/>
          <a:srcRect t="16428" r="17187" b="10821"/>
          <a:stretch>
            <a:fillRect/>
          </a:stretch>
        </p:blipFill>
        <p:spPr bwMode="auto">
          <a:xfrm>
            <a:off x="4714876" y="2714620"/>
            <a:ext cx="3297671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Users\User\Desktop\Зимушка зима\IMG_50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28" y="4929198"/>
            <a:ext cx="2682399" cy="1785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 descr="C:\Users\User\Desktop\Зимушка зима\IMG_50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2066" y="4929198"/>
            <a:ext cx="2712943" cy="1806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62</Words>
  <Application>Microsoft Office PowerPoint</Application>
  <PresentationFormat>Экран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2016-02-19T13:02:33Z</dcterms:created>
  <dcterms:modified xsi:type="dcterms:W3CDTF">2016-02-20T06:38:39Z</dcterms:modified>
</cp:coreProperties>
</file>